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42DFD-9F06-4288-A590-7969B35A6EB3}" v="86" dt="2023-02-06T20:13:05.499"/>
    <p1510:client id="{6E640C82-A420-4945-9941-8E6A809D7770}" v="1" dt="2023-02-07T15:02:54.781"/>
    <p1510:client id="{FA74879E-7DA6-4C9E-A161-EFE48589B447}" v="4" dt="2023-02-07T14:05:00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water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3F822D8-5A36-327D-C57A-DB09EE3A3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40027F-DE80-DDCC-2D02-80B5E5220A37}"/>
              </a:ext>
            </a:extLst>
          </p:cNvPr>
          <p:cNvSpPr/>
          <p:nvPr userDrawn="1"/>
        </p:nvSpPr>
        <p:spPr>
          <a:xfrm>
            <a:off x="0" y="0"/>
            <a:ext cx="12190614" cy="6858000"/>
          </a:xfrm>
          <a:prstGeom prst="rect">
            <a:avLst/>
          </a:prstGeom>
          <a:gradFill flip="none" rotWithShape="1">
            <a:gsLst>
              <a:gs pos="48000">
                <a:srgbClr val="245CA1">
                  <a:alpha val="88000"/>
                </a:srgbClr>
              </a:gs>
              <a:gs pos="0">
                <a:schemeClr val="accent1">
                  <a:alpha val="68000"/>
                </a:schemeClr>
              </a:gs>
              <a:gs pos="100000">
                <a:schemeClr val="accent1">
                  <a:alpha val="9600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A97DF7-D9D6-442B-680C-E32A33FC4E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0651" y="644989"/>
            <a:ext cx="3166991" cy="1765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01678-9569-1861-3072-983D83886F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358" y="1713820"/>
            <a:ext cx="70993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64A12-AE30-172A-B153-7CE652114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358" y="4193495"/>
            <a:ext cx="7099300" cy="1274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 &amp; Affiliations</a:t>
            </a:r>
          </a:p>
          <a:p>
            <a:endParaRPr lang="en-US" dirty="0"/>
          </a:p>
        </p:txBody>
      </p:sp>
      <p:pic>
        <p:nvPicPr>
          <p:cNvPr id="4" name="Picture 2" descr="Home - Institute of Noise Control Engineering">
            <a:extLst>
              <a:ext uri="{FF2B5EF4-FFF2-40B4-BE49-F238E27FC236}">
                <a16:creationId xmlns:a16="http://schemas.microsoft.com/office/drawing/2014/main" id="{9CFA01FA-7016-73C3-707D-37E341290D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45" y="5937474"/>
            <a:ext cx="875016" cy="6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D1606-E561-621D-6C35-D021679801F3}"/>
              </a:ext>
            </a:extLst>
          </p:cNvPr>
          <p:cNvSpPr txBox="1"/>
          <p:nvPr userDrawn="1"/>
        </p:nvSpPr>
        <p:spPr>
          <a:xfrm>
            <a:off x="647700" y="5745480"/>
            <a:ext cx="20041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31012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9F9B-0713-0357-7958-034760B3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DE4-BDDC-BB97-6337-81EDEBD4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800"/>
              </a:spcAft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5C321-4E44-DF6F-3484-87404E0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DFB-6B88-4B37-B92D-C10D160B65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F5DFBF2-8CD6-3027-9EF8-92F1C587D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62" r="9762" b="8677"/>
          <a:stretch/>
        </p:blipFill>
        <p:spPr>
          <a:xfrm>
            <a:off x="0" y="3110172"/>
            <a:ext cx="12192001" cy="3747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1E463-03A9-B17E-93F9-CD5EFC0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3485"/>
            <a:ext cx="6047921" cy="163641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497E-0473-B703-2EAB-CFB557952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156884"/>
            <a:ext cx="6047921" cy="265830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ADBF2F-6C69-36B0-A306-EFF6A48CDF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5758" y="5411606"/>
            <a:ext cx="1787684" cy="9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344E-EDC6-FCDA-F9EE-C06D2D540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74BF7-3E26-1FDF-2ECD-506DD929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DFB-6B88-4B37-B92D-C10D160B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2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6EA4F-2F55-11CB-1A8E-2752FAE9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DFB-6B88-4B37-B92D-C10D160B6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ground, bridge&#10;&#10;Description automatically generated">
            <a:extLst>
              <a:ext uri="{FF2B5EF4-FFF2-40B4-BE49-F238E27FC236}">
                <a16:creationId xmlns:a16="http://schemas.microsoft.com/office/drawing/2014/main" id="{6CB6A82A-EF8F-328E-FF04-2939B2CDD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13565" r="2385" b="9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ED975-5EF7-3C2B-3A38-531B433C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DFB-6B88-4B37-B92D-C10D160B65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9F77F7-3853-D008-735D-E30CA6EF2B11}"/>
              </a:ext>
            </a:extLst>
          </p:cNvPr>
          <p:cNvSpPr/>
          <p:nvPr userDrawn="1"/>
        </p:nvSpPr>
        <p:spPr>
          <a:xfrm>
            <a:off x="0" y="-1"/>
            <a:ext cx="12190614" cy="6865257"/>
          </a:xfrm>
          <a:prstGeom prst="rect">
            <a:avLst/>
          </a:prstGeom>
          <a:gradFill flip="none" rotWithShape="1">
            <a:gsLst>
              <a:gs pos="44000">
                <a:srgbClr val="245CA1">
                  <a:alpha val="88000"/>
                </a:srgbClr>
              </a:gs>
              <a:gs pos="0">
                <a:schemeClr val="accent1">
                  <a:alpha val="67000"/>
                </a:schemeClr>
              </a:gs>
              <a:gs pos="77000">
                <a:schemeClr val="accent1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CF8DDEF-087A-BB03-7B59-821E27BDD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175" r="42710" b="8677"/>
          <a:stretch/>
        </p:blipFill>
        <p:spPr>
          <a:xfrm rot="5400000">
            <a:off x="-1204687" y="1204684"/>
            <a:ext cx="6865257" cy="445588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6A22CA7-BD5E-C2B7-9AB2-E5514AF04F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5758" y="5411606"/>
            <a:ext cx="1787684" cy="99645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BE66081-EB1C-22F4-F84F-5C63A2F3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76" y="1114425"/>
            <a:ext cx="4604657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7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8E13CA9-B038-A056-F44D-E79324A32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62" r="9762" b="8677"/>
          <a:stretch/>
        </p:blipFill>
        <p:spPr>
          <a:xfrm>
            <a:off x="0" y="3110172"/>
            <a:ext cx="12192001" cy="37478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E2BBB7-B4A7-C022-7060-5B01733F3AA9}"/>
              </a:ext>
            </a:extLst>
          </p:cNvPr>
          <p:cNvSpPr/>
          <p:nvPr userDrawn="1"/>
        </p:nvSpPr>
        <p:spPr>
          <a:xfrm>
            <a:off x="286657" y="261257"/>
            <a:ext cx="11618686" cy="544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5654F-63A0-BC00-4B89-85B181CC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0B854-7073-B933-2E94-A8059E04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CDFB-6B88-4B37-B92D-C10D160B65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A7AF34E-FB69-754B-603F-F71D00CF2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364" y="5902734"/>
            <a:ext cx="1357312" cy="7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1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851F873-B469-D4C7-C277-696E53813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62" r="9762" b="8677"/>
          <a:stretch/>
        </p:blipFill>
        <p:spPr>
          <a:xfrm>
            <a:off x="0" y="3110172"/>
            <a:ext cx="12192001" cy="37478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E60D02-9065-402F-29B6-70D4FC1986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7603" y="1817899"/>
            <a:ext cx="4636795" cy="25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8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8232DF42-4FE4-C88D-AE5E-33235099C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28"/>
          <a:stretch/>
        </p:blipFill>
        <p:spPr>
          <a:xfrm>
            <a:off x="1277255" y="5214209"/>
            <a:ext cx="10914051" cy="16437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782FBE-C03C-FBAB-E696-6CD07DC3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3" y="365125"/>
            <a:ext cx="10515600" cy="89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E572C-B494-81B5-59DC-BF6652CA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143" y="1407887"/>
            <a:ext cx="10515600" cy="4194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8BC34-2E5B-55DD-AB06-450B7BFD3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9839" y="6387460"/>
            <a:ext cx="494805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7EBCDFB-6B88-4B37-B92D-C10D160B65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9F65113-0B46-8065-B308-B142383AC5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331" y="5911472"/>
            <a:ext cx="1343114" cy="7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D760BEA-DE59-3CE7-F75A-9C76D536D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321C872-8CBC-64EE-F7E3-7888E6E3B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05EB-B7CD-5861-92F1-E5AE3FF4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9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173D-E882-C2D0-D684-FBA97794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673A5-F32A-0C2D-97E3-380F03F9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Company logo may only be shown on the Cover slide </a:t>
            </a:r>
          </a:p>
          <a:p>
            <a:r>
              <a:rPr lang="en-US" dirty="0"/>
              <a:t>Please use font size 16pt or larger </a:t>
            </a:r>
          </a:p>
          <a:p>
            <a:r>
              <a:rPr lang="en-US" dirty="0"/>
              <a:t>Use of charts, pictures and graphics to tell a story is strongly encouraged </a:t>
            </a:r>
          </a:p>
          <a:p>
            <a:r>
              <a:rPr lang="en-US" dirty="0"/>
              <a:t>If bullets must be used, then no more </a:t>
            </a:r>
            <a:r>
              <a:rPr lang="en-US"/>
              <a:t>than 3-6 </a:t>
            </a:r>
            <a:r>
              <a:rPr lang="en-US" dirty="0"/>
              <a:t>bullets per slide</a:t>
            </a:r>
          </a:p>
          <a:p>
            <a:r>
              <a:rPr lang="en-US" dirty="0"/>
              <a:t>1-2 slides per minute is standard practice </a:t>
            </a:r>
          </a:p>
          <a:p>
            <a:r>
              <a:rPr lang="en-US" dirty="0"/>
              <a:t>Where appropriate, please recognize contributors prior to the “Thank You” slide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REMEMBER - Science Not Communicated is Science Not Done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7746-9900-FF05-3E83-6CAA30C3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 – next to last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ABCF-AEAF-2931-E566-F6EC5C8A7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Phone - optional</a:t>
            </a:r>
          </a:p>
        </p:txBody>
      </p:sp>
    </p:spTree>
    <p:extLst>
      <p:ext uri="{BB962C8B-B14F-4D97-AF65-F5344CB8AC3E}">
        <p14:creationId xmlns:p14="http://schemas.microsoft.com/office/powerpoint/2010/main" val="263518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B6BA-9331-CCE2-C6B7-04516D6C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Questions? </a:t>
            </a:r>
            <a:br>
              <a:rPr lang="en-US" dirty="0"/>
            </a:br>
            <a:r>
              <a:rPr lang="en-US" dirty="0"/>
              <a:t>(Last slide)</a:t>
            </a:r>
          </a:p>
        </p:txBody>
      </p:sp>
    </p:spTree>
    <p:extLst>
      <p:ext uri="{BB962C8B-B14F-4D97-AF65-F5344CB8AC3E}">
        <p14:creationId xmlns:p14="http://schemas.microsoft.com/office/powerpoint/2010/main" val="338280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ise con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5CA1"/>
      </a:accent1>
      <a:accent2>
        <a:srgbClr val="8FC480"/>
      </a:accent2>
      <a:accent3>
        <a:srgbClr val="91ADD0"/>
      </a:accent3>
      <a:accent4>
        <a:srgbClr val="EBDF3D"/>
      </a:accent4>
      <a:accent5>
        <a:srgbClr val="A66BF5"/>
      </a:accent5>
      <a:accent6>
        <a:srgbClr val="56BFE0"/>
      </a:accent6>
      <a:hlink>
        <a:srgbClr val="0563C1"/>
      </a:hlink>
      <a:folHlink>
        <a:srgbClr val="954F72"/>
      </a:folHlink>
    </a:clrScheme>
    <a:fontScheme name="noise con 202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DD8F20-811F-49AF-85F4-7CEB3C78B40D}" vid="{5E00D408-EF57-4645-B9A5-A81FA459A3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Noise Con 2023 PPT template v2</Template>
  <TotalTime>20</TotalTime>
  <Words>106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Montserrat</vt:lpstr>
      <vt:lpstr>Office Theme</vt:lpstr>
      <vt:lpstr>PowerPoint Presentation</vt:lpstr>
      <vt:lpstr>PowerPoint Presentation</vt:lpstr>
      <vt:lpstr>Guidelines </vt:lpstr>
      <vt:lpstr>Contact Information – next to last slide</vt:lpstr>
      <vt:lpstr>        Questions?  (Last slide)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Fusaro</dc:creator>
  <cp:lastModifiedBy>Gordon Ebbitt</cp:lastModifiedBy>
  <cp:revision>4</cp:revision>
  <dcterms:created xsi:type="dcterms:W3CDTF">2023-02-06T14:02:13Z</dcterms:created>
  <dcterms:modified xsi:type="dcterms:W3CDTF">2023-03-20T23:16:24Z</dcterms:modified>
</cp:coreProperties>
</file>